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7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F5050"/>
    <a:srgbClr val="F9ED60"/>
    <a:srgbClr val="FFF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3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5.wdp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9.wdp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0.wdp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1.wdp"/><Relationship Id="rId4" Type="http://schemas.openxmlformats.org/officeDocument/2006/relationships/image" Target="../media/image16.png"/><Relationship Id="rId9" Type="http://schemas.microsoft.com/office/2007/relationships/hdphoto" Target="../media/hdphoto1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3.wdp"/><Relationship Id="rId7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17.wdp"/><Relationship Id="rId5" Type="http://schemas.microsoft.com/office/2007/relationships/hdphoto" Target="../media/hdphoto8.wdp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microsoft.com/office/2007/relationships/hdphoto" Target="../media/hdphoto16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7" Type="http://schemas.microsoft.com/office/2007/relationships/hdphoto" Target="../media/hdphoto2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9.wdp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E845509-EFB8-428A-8CC4-854B54DEB0E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2" name="Ellipse 1"/>
          <p:cNvSpPr/>
          <p:nvPr/>
        </p:nvSpPr>
        <p:spPr>
          <a:xfrm>
            <a:off x="6400800" y="2976465"/>
            <a:ext cx="597159" cy="737119"/>
          </a:xfrm>
          <a:prstGeom prst="ellipse">
            <a:avLst/>
          </a:prstGeom>
          <a:solidFill>
            <a:srgbClr val="FFF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94DAC8-6ED5-4C81-9C07-CF3B609AB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5853" y="857555"/>
            <a:ext cx="5540581" cy="49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8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D8A8F8E-9990-4939-AF02-20215AD1840C}"/>
              </a:ext>
            </a:extLst>
          </p:cNvPr>
          <p:cNvSpPr txBox="1"/>
          <p:nvPr/>
        </p:nvSpPr>
        <p:spPr>
          <a:xfrm>
            <a:off x="2463114" y="2598003"/>
            <a:ext cx="6771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>
                <a:latin typeface="Arial Black" panose="020B0A04020102020204" pitchFamily="34" charset="0"/>
              </a:rPr>
              <a:t>Maquettage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10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93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1DEFA5-D4D6-4561-A9A9-EA26ABA6C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Zoning</a:t>
            </a:r>
            <a:r>
              <a:rPr lang="fr-FR" dirty="0"/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357ADD-16F6-4BF4-B161-179F07850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8911" y="1355816"/>
            <a:ext cx="9368884" cy="525053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11</a:t>
            </a:r>
            <a:endParaRPr lang="fr-FR" sz="4000" dirty="0">
              <a:solidFill>
                <a:schemeClr val="bg2"/>
              </a:solidFill>
            </a:endParaRPr>
          </a:p>
        </p:txBody>
      </p:sp>
      <p:sp>
        <p:nvSpPr>
          <p:cNvPr id="3" name="Ellipse 2"/>
          <p:cNvSpPr/>
          <p:nvPr/>
        </p:nvSpPr>
        <p:spPr>
          <a:xfrm>
            <a:off x="457200" y="1052978"/>
            <a:ext cx="11579629" cy="2277687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/>
          <p:cNvSpPr/>
          <p:nvPr/>
        </p:nvSpPr>
        <p:spPr>
          <a:xfrm>
            <a:off x="1496291" y="2743200"/>
            <a:ext cx="10025149" cy="3524596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30284" y="5918662"/>
            <a:ext cx="10124901" cy="890778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64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B1418D4-0312-47BC-AB9F-1EC144286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5542" y="815090"/>
            <a:ext cx="2865840" cy="5383427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78F491A3-12D5-4E53-8D3C-9EF8C90CF248}"/>
              </a:ext>
            </a:extLst>
          </p:cNvPr>
          <p:cNvSpPr/>
          <p:nvPr/>
        </p:nvSpPr>
        <p:spPr>
          <a:xfrm>
            <a:off x="5545531" y="1012287"/>
            <a:ext cx="601362" cy="43660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BEE8DF91-4894-4C9C-AFC8-BA4DC7445969}"/>
              </a:ext>
            </a:extLst>
          </p:cNvPr>
          <p:cNvSpPr/>
          <p:nvPr/>
        </p:nvSpPr>
        <p:spPr>
          <a:xfrm>
            <a:off x="9305897" y="2781994"/>
            <a:ext cx="1285103" cy="47779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D510E69-8A67-452F-9D43-212F30C73B45}"/>
              </a:ext>
            </a:extLst>
          </p:cNvPr>
          <p:cNvSpPr txBox="1"/>
          <p:nvPr/>
        </p:nvSpPr>
        <p:spPr>
          <a:xfrm>
            <a:off x="6248984" y="882910"/>
            <a:ext cx="254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Version Mobile du site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13A796F-A865-4A6A-9653-A0ABC19E6E8D}"/>
              </a:ext>
            </a:extLst>
          </p:cNvPr>
          <p:cNvSpPr txBox="1"/>
          <p:nvPr/>
        </p:nvSpPr>
        <p:spPr>
          <a:xfrm>
            <a:off x="8053745" y="1949811"/>
            <a:ext cx="3789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Version alternative Header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CA7ECAF-C63A-407E-9270-D0708B274008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12</a:t>
            </a:r>
            <a:endParaRPr lang="fr-FR" sz="4000" dirty="0">
              <a:solidFill>
                <a:schemeClr val="bg2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568962" y="2245973"/>
            <a:ext cx="742446" cy="699796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546" y="3388522"/>
            <a:ext cx="2867425" cy="3143689"/>
          </a:xfrm>
          <a:prstGeom prst="rect">
            <a:avLst/>
          </a:prstGeom>
        </p:spPr>
      </p:pic>
      <p:cxnSp>
        <p:nvCxnSpPr>
          <p:cNvPr id="20" name="Connecteur droit avec flèche 19"/>
          <p:cNvCxnSpPr/>
          <p:nvPr/>
        </p:nvCxnSpPr>
        <p:spPr>
          <a:xfrm>
            <a:off x="5220084" y="2843287"/>
            <a:ext cx="3978882" cy="2347642"/>
          </a:xfrm>
          <a:prstGeom prst="straightConnector1">
            <a:avLst/>
          </a:prstGeom>
          <a:ln w="762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18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BB2E-DD3C-450E-B904-570BA4B5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Wireframe: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43088A-8057-4402-8A8A-518C0806B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55" y="1276940"/>
            <a:ext cx="8918832" cy="50168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B14296-8A74-4110-84A2-7AACE2D0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411" y="1180145"/>
            <a:ext cx="2760120" cy="5210432"/>
          </a:xfrm>
          <a:prstGeom prst="rect">
            <a:avLst/>
          </a:prstGeom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D759793-14D4-4E21-BF89-329BEF045F66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13</a:t>
            </a:r>
            <a:endParaRPr lang="fr-FR" sz="4000" dirty="0">
              <a:solidFill>
                <a:schemeClr val="bg2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2269375" y="4222865"/>
            <a:ext cx="4646814" cy="1246910"/>
          </a:xfrm>
          <a:prstGeom prst="roundRect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9185564" y="4846320"/>
            <a:ext cx="2726574" cy="1221971"/>
          </a:xfrm>
          <a:prstGeom prst="roundRect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/>
          <p:nvPr/>
        </p:nvCxnSpPr>
        <p:spPr>
          <a:xfrm flipH="1">
            <a:off x="5677593" y="2975712"/>
            <a:ext cx="1055716" cy="241313"/>
          </a:xfrm>
          <a:prstGeom prst="line">
            <a:avLst/>
          </a:prstGeom>
          <a:ln w="7620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5677593" y="2967644"/>
            <a:ext cx="1055716" cy="249381"/>
          </a:xfrm>
          <a:prstGeom prst="line">
            <a:avLst/>
          </a:prstGeom>
          <a:ln w="7620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/>
          <p:cNvSpPr/>
          <p:nvPr/>
        </p:nvSpPr>
        <p:spPr>
          <a:xfrm>
            <a:off x="8828116" y="3092334"/>
            <a:ext cx="2086495" cy="2028306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53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EEA9C-509A-4BE2-8C5A-123B79C9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err="1">
                <a:latin typeface="Arial Black" panose="020B0A04020102020204" pitchFamily="34" charset="0"/>
              </a:rPr>
              <a:t>Moodboard</a:t>
            </a:r>
            <a:r>
              <a:rPr lang="fr-FR" u="sng" dirty="0">
                <a:latin typeface="Arial Black" panose="020B0A04020102020204" pitchFamily="34" charset="0"/>
              </a:rPr>
              <a:t>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96FC07-9515-4792-86A2-D19FD345F25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14</a:t>
            </a:r>
            <a:endParaRPr lang="fr-FR" sz="4000" dirty="0">
              <a:solidFill>
                <a:schemeClr val="bg2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99" y="1099366"/>
            <a:ext cx="10245012" cy="57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2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C97B81-32C2-4BE4-9463-BCB028A1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Style </a:t>
            </a:r>
            <a:r>
              <a:rPr lang="fr-FR" u="sng" dirty="0" err="1">
                <a:latin typeface="Arial Black" panose="020B0A04020102020204" pitchFamily="34" charset="0"/>
              </a:rPr>
              <a:t>tile</a:t>
            </a:r>
            <a:r>
              <a:rPr lang="fr-FR" u="sng" dirty="0">
                <a:latin typeface="Arial Black" panose="020B0A04020102020204" pitchFamily="34" charset="0"/>
              </a:rPr>
              <a:t>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1B3B41A-AEBE-4478-8D99-5A1A5C86DF1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15</a:t>
            </a:r>
            <a:endParaRPr lang="fr-FR" sz="4000" dirty="0">
              <a:solidFill>
                <a:schemeClr val="bg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31" y="1110579"/>
            <a:ext cx="10192980" cy="57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3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1FDE11-2C6F-4F2F-9AFB-51B91B02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err="1">
                <a:latin typeface="Arial Black" panose="020B0A04020102020204" pitchFamily="34" charset="0"/>
              </a:rPr>
              <a:t>Mockup</a:t>
            </a:r>
            <a:r>
              <a:rPr lang="fr-FR" dirty="0"/>
              <a:t>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521395D-09C2-4FCC-B2B4-966F61C38B02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16</a:t>
            </a:r>
            <a:endParaRPr lang="fr-FR" sz="4000" dirty="0">
              <a:solidFill>
                <a:schemeClr val="bg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6" y="1700413"/>
            <a:ext cx="8696131" cy="487627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780" y="1242971"/>
            <a:ext cx="2684742" cy="541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2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401939-D8C6-454E-9FC5-8D555DEA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13" y="394647"/>
            <a:ext cx="9404723" cy="1400530"/>
          </a:xfrm>
        </p:spPr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Use case: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F50F31-77D3-4346-992A-356543807FDC}"/>
              </a:ext>
            </a:extLst>
          </p:cNvPr>
          <p:cNvSpPr txBox="1"/>
          <p:nvPr/>
        </p:nvSpPr>
        <p:spPr>
          <a:xfrm>
            <a:off x="4364508" y="1581664"/>
            <a:ext cx="2669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Interface</a:t>
            </a:r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 </a:t>
            </a:r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principale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F9530AC-5EA1-4687-9D26-EC8D5597067F}"/>
              </a:ext>
            </a:extLst>
          </p:cNvPr>
          <p:cNvSpPr txBox="1"/>
          <p:nvPr/>
        </p:nvSpPr>
        <p:spPr>
          <a:xfrm>
            <a:off x="4364508" y="3532697"/>
            <a:ext cx="26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Back office</a:t>
            </a:r>
          </a:p>
        </p:txBody>
      </p:sp>
      <p:sp>
        <p:nvSpPr>
          <p:cNvPr id="10" name="Flèche : virage 9">
            <a:extLst>
              <a:ext uri="{FF2B5EF4-FFF2-40B4-BE49-F238E27FC236}">
                <a16:creationId xmlns:a16="http://schemas.microsoft.com/office/drawing/2014/main" id="{6AD8375E-5AC7-4210-8931-7ED968DC0C06}"/>
              </a:ext>
            </a:extLst>
          </p:cNvPr>
          <p:cNvSpPr/>
          <p:nvPr/>
        </p:nvSpPr>
        <p:spPr>
          <a:xfrm rot="10800000">
            <a:off x="5014308" y="2401881"/>
            <a:ext cx="800131" cy="899984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078DE906-67EF-4213-A87F-2DCD83E0DE83}"/>
              </a:ext>
            </a:extLst>
          </p:cNvPr>
          <p:cNvSpPr/>
          <p:nvPr/>
        </p:nvSpPr>
        <p:spPr>
          <a:xfrm rot="5400000">
            <a:off x="5547259" y="4098176"/>
            <a:ext cx="947351" cy="907678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37E2789-DA74-4185-A6FD-B51F781C8F2F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17</a:t>
            </a:r>
            <a:endParaRPr lang="fr-FR" sz="4000" dirty="0">
              <a:solidFill>
                <a:schemeClr val="bg2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072" y="1306341"/>
            <a:ext cx="4967266" cy="53760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8" y="1284163"/>
            <a:ext cx="4417072" cy="403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7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58" y="137052"/>
            <a:ext cx="7193198" cy="6571657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2202024" y="447869"/>
            <a:ext cx="1203649" cy="895739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130489" y="3912637"/>
            <a:ext cx="1203649" cy="895739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4376057" y="923731"/>
            <a:ext cx="3526972" cy="2509933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18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8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8" y="1184988"/>
            <a:ext cx="10153145" cy="543041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19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14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smtClean="0">
                <a:latin typeface="Arial Black" panose="020B0A04020102020204" pitchFamily="34" charset="0"/>
              </a:rPr>
              <a:t>Sommaire:</a:t>
            </a:r>
            <a:endParaRPr lang="fr-FR" u="sng" dirty="0">
              <a:latin typeface="Arial Black" panose="020B0A040201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59900" y="1152983"/>
            <a:ext cx="5801341" cy="51503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Arial Black" panose="020B0A04020102020204" pitchFamily="34" charset="0"/>
              </a:rPr>
              <a:t>1 – </a:t>
            </a:r>
            <a:r>
              <a:rPr lang="fr-FR" sz="2400" u="sng" dirty="0" smtClean="0">
                <a:latin typeface="Arial Black" panose="020B0A04020102020204" pitchFamily="34" charset="0"/>
              </a:rPr>
              <a:t>Contexte</a:t>
            </a:r>
          </a:p>
          <a:p>
            <a:pPr marL="0" indent="0">
              <a:buNone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Contexte général</a:t>
            </a:r>
          </a:p>
          <a:p>
            <a:pPr marL="0" indent="0">
              <a:buNone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Objectifs</a:t>
            </a:r>
          </a:p>
          <a:p>
            <a:pPr marL="0" indent="0">
              <a:buNone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Contraintes</a:t>
            </a:r>
          </a:p>
          <a:p>
            <a:pPr marL="0" indent="0">
              <a:buNone/>
            </a:pPr>
            <a:r>
              <a:rPr lang="fr-FR" sz="2400" dirty="0" smtClean="0">
                <a:latin typeface="Arial Black" panose="020B0A04020102020204" pitchFamily="34" charset="0"/>
              </a:rPr>
              <a:t>2 – </a:t>
            </a:r>
            <a:r>
              <a:rPr lang="fr-FR" sz="2400" u="sng" dirty="0" smtClean="0">
                <a:latin typeface="Arial Black" panose="020B0A04020102020204" pitchFamily="34" charset="0"/>
              </a:rPr>
              <a:t>Arborescence</a:t>
            </a:r>
          </a:p>
          <a:p>
            <a:pPr marL="0" indent="0">
              <a:buNone/>
            </a:pPr>
            <a:r>
              <a:rPr lang="fr-FR" sz="2400" dirty="0" smtClean="0">
                <a:latin typeface="Arial Black" panose="020B0A04020102020204" pitchFamily="34" charset="0"/>
              </a:rPr>
              <a:t>3 – </a:t>
            </a:r>
            <a:r>
              <a:rPr lang="fr-FR" sz="2400" u="sng" dirty="0" smtClean="0">
                <a:latin typeface="Arial Black" panose="020B0A04020102020204" pitchFamily="34" charset="0"/>
              </a:rPr>
              <a:t>Maquettage</a:t>
            </a:r>
          </a:p>
          <a:p>
            <a:pPr marL="0" indent="0">
              <a:buNone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Zoning</a:t>
            </a:r>
          </a:p>
          <a:p>
            <a:pPr marL="0" indent="0">
              <a:buNone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Wireframe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Moodboard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/ style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tile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Mockup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sz="2400" dirty="0" smtClean="0">
                <a:latin typeface="Arial Black" panose="020B0A04020102020204" pitchFamily="34" charset="0"/>
              </a:rPr>
              <a:t>4 – </a:t>
            </a:r>
            <a:r>
              <a:rPr lang="fr-FR" sz="2400" u="sng" dirty="0" smtClean="0">
                <a:latin typeface="Arial Black" panose="020B0A04020102020204" pitchFamily="34" charset="0"/>
              </a:rPr>
              <a:t>Diagramme d’utilisation</a:t>
            </a:r>
          </a:p>
          <a:p>
            <a:pPr marL="0" indent="0">
              <a:buNone/>
            </a:pPr>
            <a:r>
              <a:rPr lang="fr-FR" sz="2400" dirty="0" smtClean="0">
                <a:latin typeface="Arial Black" panose="020B0A04020102020204" pitchFamily="34" charset="0"/>
              </a:rPr>
              <a:t>5 – </a:t>
            </a:r>
            <a:r>
              <a:rPr lang="fr-FR" sz="2400" u="sng" dirty="0" smtClean="0">
                <a:latin typeface="Arial Black" panose="020B0A04020102020204" pitchFamily="34" charset="0"/>
              </a:rPr>
              <a:t>Conclusion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E845509-EFB8-428A-8CC4-854B54DEB0E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2</a:t>
            </a:r>
            <a:endParaRPr lang="fr-FR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0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98" y="1201795"/>
            <a:ext cx="11136120" cy="54584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20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3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38" y="109970"/>
            <a:ext cx="6133324" cy="66380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21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37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3" y="1461739"/>
            <a:ext cx="11803224" cy="39527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22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92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0" y="1390261"/>
            <a:ext cx="12056955" cy="408592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23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56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1" y="1178751"/>
            <a:ext cx="11943184" cy="556822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24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6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smtClean="0">
                <a:latin typeface="Arial Black" panose="020B0A04020102020204" pitchFamily="34" charset="0"/>
              </a:rPr>
              <a:t>Conclusion:</a:t>
            </a:r>
            <a:endParaRPr lang="fr-FR" u="sng" dirty="0">
              <a:latin typeface="Arial Black" panose="020B0A040201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95" y="1522181"/>
            <a:ext cx="2314256" cy="2314256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>
            <a:off x="4478694" y="2565918"/>
            <a:ext cx="2295330" cy="793102"/>
          </a:xfrm>
          <a:prstGeom prst="rightArrow">
            <a:avLst/>
          </a:prstGeom>
          <a:solidFill>
            <a:srgbClr val="F9ED60"/>
          </a:solidFill>
          <a:ln>
            <a:solidFill>
              <a:srgbClr val="F9E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167" y="1401160"/>
            <a:ext cx="2276709" cy="23295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60" y="4189373"/>
            <a:ext cx="3647881" cy="230424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25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57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836FCAA6-FC96-45FC-975F-6511100C2586}"/>
              </a:ext>
            </a:extLst>
          </p:cNvPr>
          <p:cNvSpPr txBox="1"/>
          <p:nvPr/>
        </p:nvSpPr>
        <p:spPr>
          <a:xfrm>
            <a:off x="560172" y="3748216"/>
            <a:ext cx="11211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Arial Black" panose="020B0A04020102020204" pitchFamily="34" charset="0"/>
              </a:rPr>
              <a:t>Merci pour votre attention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9EDF79-9471-4447-9DEB-55EE690216CB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26</a:t>
            </a:r>
            <a:endParaRPr lang="fr-FR" sz="4000" dirty="0">
              <a:solidFill>
                <a:schemeClr val="bg2"/>
              </a:solidFill>
            </a:endParaRPr>
          </a:p>
        </p:txBody>
      </p:sp>
      <p:sp>
        <p:nvSpPr>
          <p:cNvPr id="3" name="Ellipse 2"/>
          <p:cNvSpPr/>
          <p:nvPr/>
        </p:nvSpPr>
        <p:spPr>
          <a:xfrm>
            <a:off x="6130212" y="1950098"/>
            <a:ext cx="531845" cy="531845"/>
          </a:xfrm>
          <a:prstGeom prst="ellipse">
            <a:avLst/>
          </a:prstGeom>
          <a:solidFill>
            <a:srgbClr val="FFF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33F516-3ECC-48C1-9D64-5311FBAD9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9417" y="501520"/>
            <a:ext cx="381887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0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7EA766-1EFB-467F-A871-9438568D6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19" y="537820"/>
            <a:ext cx="9404723" cy="1400530"/>
          </a:xfrm>
        </p:spPr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Contexte: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7200939-96F3-4C09-B653-D351C0D3D4BF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3</a:t>
            </a:r>
            <a:endParaRPr lang="fr-FR" sz="6000" dirty="0">
              <a:solidFill>
                <a:schemeClr val="bg2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81A54CF-CE1B-4AC0-AAB8-FE5DAB53F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8366" y="3111773"/>
            <a:ext cx="2904558" cy="3626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13E538-05EA-43FB-BBE8-0EE6DB2F6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4565" y="1872348"/>
            <a:ext cx="2273640" cy="10573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5B0B9A-60A5-4029-B66B-E48F76465359}"/>
              </a:ext>
            </a:extLst>
          </p:cNvPr>
          <p:cNvSpPr txBox="1"/>
          <p:nvPr/>
        </p:nvSpPr>
        <p:spPr>
          <a:xfrm>
            <a:off x="1393949" y="2120430"/>
            <a:ext cx="3538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Arial Black" panose="020B0A04020102020204" pitchFamily="34" charset="0"/>
              </a:rPr>
              <a:t>2015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72F1C3D-6968-4BF5-BD7F-88991552FDC8}"/>
              </a:ext>
            </a:extLst>
          </p:cNvPr>
          <p:cNvSpPr txBox="1"/>
          <p:nvPr/>
        </p:nvSpPr>
        <p:spPr>
          <a:xfrm>
            <a:off x="6428809" y="2120430"/>
            <a:ext cx="3538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Arial Black" panose="020B0A04020102020204" pitchFamily="34" charset="0"/>
              </a:rPr>
              <a:t>2024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F3FCDC3-A3F9-4410-A58D-6CEDCB6899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8205" y="3111773"/>
            <a:ext cx="2701493" cy="362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2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60633A1-C5BF-41DF-8BFD-C008B0F997F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4</a:t>
            </a:r>
            <a:endParaRPr lang="fr-FR" sz="6000" dirty="0">
              <a:solidFill>
                <a:schemeClr val="bg2"/>
              </a:solidFill>
            </a:endParaRPr>
          </a:p>
        </p:txBody>
      </p:sp>
      <p:sp>
        <p:nvSpPr>
          <p:cNvPr id="4" name="Flèche droite 3"/>
          <p:cNvSpPr/>
          <p:nvPr/>
        </p:nvSpPr>
        <p:spPr>
          <a:xfrm>
            <a:off x="4821382" y="2019993"/>
            <a:ext cx="1895302" cy="103909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02" y="730253"/>
            <a:ext cx="3311236" cy="3311236"/>
          </a:xfrm>
          <a:prstGeom prst="rect">
            <a:avLst/>
          </a:prstGeom>
        </p:spPr>
      </p:pic>
      <p:sp>
        <p:nvSpPr>
          <p:cNvPr id="7" name="Demi-tour 6"/>
          <p:cNvSpPr/>
          <p:nvPr/>
        </p:nvSpPr>
        <p:spPr>
          <a:xfrm rot="5400000">
            <a:off x="9952410" y="4125193"/>
            <a:ext cx="1874522" cy="1080656"/>
          </a:xfrm>
          <a:prstGeom prst="uturnArrow">
            <a:avLst>
              <a:gd name="adj1" fmla="val 18077"/>
              <a:gd name="adj2" fmla="val 25000"/>
              <a:gd name="adj3" fmla="val 33462"/>
              <a:gd name="adj4" fmla="val 43750"/>
              <a:gd name="adj5" fmla="val 75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65" y="4914592"/>
            <a:ext cx="3789478" cy="110598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715" y="3848791"/>
            <a:ext cx="2867545" cy="286754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591D715-FF69-4D65-8A68-C8B775B43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653" y="4429904"/>
            <a:ext cx="2867025" cy="15906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22" y="1309254"/>
            <a:ext cx="3422765" cy="228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E81688D-869C-410F-97AD-FD70DD0B84C9}"/>
              </a:ext>
            </a:extLst>
          </p:cNvPr>
          <p:cNvSpPr txBox="1"/>
          <p:nvPr/>
        </p:nvSpPr>
        <p:spPr>
          <a:xfrm>
            <a:off x="840259" y="411893"/>
            <a:ext cx="8773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200" u="sng" dirty="0">
                <a:latin typeface="Arial Black" panose="020B0A04020102020204" pitchFamily="34" charset="0"/>
              </a:rPr>
              <a:t>Objectif: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218620-28B7-49B6-AD22-B74478A58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158" y="2027879"/>
            <a:ext cx="6201640" cy="43344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578D1DE-DFFE-4530-A0DB-28B2BF660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9693" y="2376616"/>
            <a:ext cx="3604826" cy="115354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3435F9-D031-4232-84BD-271DC12CFA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58288">
            <a:off x="9076922" y="2888476"/>
            <a:ext cx="2208009" cy="16382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2FCE389-9849-4795-B2F1-6522A31D7F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3782" y="2376616"/>
            <a:ext cx="2612490" cy="872648"/>
          </a:xfrm>
          <a:prstGeom prst="rect">
            <a:avLst/>
          </a:prstGeom>
        </p:spPr>
      </p:pic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A3CDB642-4F18-4DDE-9B5A-6A915C78D6CA}"/>
              </a:ext>
            </a:extLst>
          </p:cNvPr>
          <p:cNvSpPr/>
          <p:nvPr/>
        </p:nvSpPr>
        <p:spPr>
          <a:xfrm>
            <a:off x="8621802" y="4203205"/>
            <a:ext cx="1178010" cy="738664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1D317E-DCC5-45E6-9D9C-4B79803F64C5}"/>
              </a:ext>
            </a:extLst>
          </p:cNvPr>
          <p:cNvSpPr txBox="1"/>
          <p:nvPr/>
        </p:nvSpPr>
        <p:spPr>
          <a:xfrm>
            <a:off x="7715681" y="1635235"/>
            <a:ext cx="3364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Objets uniques: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1AE863C-0A1C-42FD-983B-AD1A713C13F6}"/>
              </a:ext>
            </a:extLst>
          </p:cNvPr>
          <p:cNvSpPr txBox="1"/>
          <p:nvPr/>
        </p:nvSpPr>
        <p:spPr>
          <a:xfrm>
            <a:off x="8033742" y="5222765"/>
            <a:ext cx="176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Favoris</a:t>
            </a:r>
          </a:p>
        </p:txBody>
      </p:sp>
      <p:sp>
        <p:nvSpPr>
          <p:cNvPr id="17" name="Étoile : 5 branches 16">
            <a:extLst>
              <a:ext uri="{FF2B5EF4-FFF2-40B4-BE49-F238E27FC236}">
                <a16:creationId xmlns:a16="http://schemas.microsoft.com/office/drawing/2014/main" id="{F07BC587-D4A1-464A-A46B-88CFFF140F8A}"/>
              </a:ext>
            </a:extLst>
          </p:cNvPr>
          <p:cNvSpPr/>
          <p:nvPr/>
        </p:nvSpPr>
        <p:spPr>
          <a:xfrm>
            <a:off x="9646507" y="5274730"/>
            <a:ext cx="429409" cy="310272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B0F55A2-8B89-4B0F-B405-141255A37E15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5</a:t>
            </a:r>
            <a:endParaRPr lang="fr-FR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44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27FDE08-6DEC-4CE9-AD94-D072C243F314}"/>
              </a:ext>
            </a:extLst>
          </p:cNvPr>
          <p:cNvSpPr txBox="1"/>
          <p:nvPr/>
        </p:nvSpPr>
        <p:spPr>
          <a:xfrm>
            <a:off x="2108886" y="486032"/>
            <a:ext cx="7628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>
                <a:latin typeface="Arial Black" panose="020B0A04020102020204" pitchFamily="34" charset="0"/>
              </a:rPr>
              <a:t>Contraintes: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90781E-B61C-4E85-AE83-9F33ABCE3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4882" y="1504803"/>
            <a:ext cx="1532238" cy="1935256"/>
          </a:xfrm>
          <a:prstGeom prst="rect">
            <a:avLst/>
          </a:prstGeom>
        </p:spPr>
      </p:pic>
      <p:sp>
        <p:nvSpPr>
          <p:cNvPr id="7" name="Étoile : 5 branches 6">
            <a:extLst>
              <a:ext uri="{FF2B5EF4-FFF2-40B4-BE49-F238E27FC236}">
                <a16:creationId xmlns:a16="http://schemas.microsoft.com/office/drawing/2014/main" id="{2BAF2D2E-D089-4667-A78D-A9C61530A63D}"/>
              </a:ext>
            </a:extLst>
          </p:cNvPr>
          <p:cNvSpPr/>
          <p:nvPr/>
        </p:nvSpPr>
        <p:spPr>
          <a:xfrm>
            <a:off x="2416071" y="4891532"/>
            <a:ext cx="489500" cy="372446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DE4D40E1-AED6-4C16-A4CF-F0968D288D41}"/>
              </a:ext>
            </a:extLst>
          </p:cNvPr>
          <p:cNvSpPr/>
          <p:nvPr/>
        </p:nvSpPr>
        <p:spPr>
          <a:xfrm>
            <a:off x="4250724" y="2154196"/>
            <a:ext cx="1433386" cy="103796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A4633D-F486-46AB-B282-113F52C153A5}"/>
              </a:ext>
            </a:extLst>
          </p:cNvPr>
          <p:cNvSpPr txBox="1"/>
          <p:nvPr/>
        </p:nvSpPr>
        <p:spPr>
          <a:xfrm>
            <a:off x="1029730" y="4891532"/>
            <a:ext cx="153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Favoris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3F9A812D-D0C2-4CDE-8415-76CA532DFE03}"/>
              </a:ext>
            </a:extLst>
          </p:cNvPr>
          <p:cNvSpPr/>
          <p:nvPr/>
        </p:nvSpPr>
        <p:spPr>
          <a:xfrm>
            <a:off x="3231616" y="4936141"/>
            <a:ext cx="1433386" cy="3724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9686CC-8D50-40AD-8F93-678428284F63}"/>
              </a:ext>
            </a:extLst>
          </p:cNvPr>
          <p:cNvSpPr txBox="1"/>
          <p:nvPr/>
        </p:nvSpPr>
        <p:spPr>
          <a:xfrm>
            <a:off x="4836803" y="4703804"/>
            <a:ext cx="1944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Connexion utilisateur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53F5B05E-78C0-476F-80E3-EAADDB09222D}"/>
              </a:ext>
            </a:extLst>
          </p:cNvPr>
          <p:cNvSpPr/>
          <p:nvPr/>
        </p:nvSpPr>
        <p:spPr>
          <a:xfrm>
            <a:off x="6952734" y="4933080"/>
            <a:ext cx="889688" cy="3724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DED79D8-B84F-480B-8270-99BA909980A4}"/>
              </a:ext>
            </a:extLst>
          </p:cNvPr>
          <p:cNvSpPr txBox="1"/>
          <p:nvPr/>
        </p:nvSpPr>
        <p:spPr>
          <a:xfrm>
            <a:off x="8007178" y="4703804"/>
            <a:ext cx="2833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Sécurisation de leurs données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4D996-877C-498F-A55E-68A0AA37B068}"/>
              </a:ext>
            </a:extLst>
          </p:cNvPr>
          <p:cNvSpPr txBox="1"/>
          <p:nvPr/>
        </p:nvSpPr>
        <p:spPr>
          <a:xfrm>
            <a:off x="6087761" y="1820563"/>
            <a:ext cx="4950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Mobil first responsive 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79FCC6C-2E7F-42CB-8273-A19F1961478A}"/>
              </a:ext>
            </a:extLst>
          </p:cNvPr>
          <p:cNvSpPr txBox="1"/>
          <p:nvPr/>
        </p:nvSpPr>
        <p:spPr>
          <a:xfrm>
            <a:off x="1705233" y="3440059"/>
            <a:ext cx="326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Application compagnon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D031F3-4F5B-42B6-92A3-A160E29E3EA9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6</a:t>
            </a:r>
            <a:endParaRPr lang="fr-FR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1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64EE9A5-031E-45BE-A14B-85ED4DB1FBF7}"/>
              </a:ext>
            </a:extLst>
          </p:cNvPr>
          <p:cNvSpPr txBox="1"/>
          <p:nvPr/>
        </p:nvSpPr>
        <p:spPr>
          <a:xfrm>
            <a:off x="5642920" y="933218"/>
            <a:ext cx="481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Copyrights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26D61EF-7B7C-4033-BE26-4995F3FF4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964" y="558499"/>
            <a:ext cx="3133725" cy="14573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693E6FB-0172-47FB-9E86-FA0153287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7664" y="2790181"/>
            <a:ext cx="2867025" cy="15906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49CB9EA-0455-40B0-A967-946E36012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9372" y="4882593"/>
            <a:ext cx="1416908" cy="1416908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C6158B3-1985-46B1-B02F-D6F66916925B}"/>
              </a:ext>
            </a:extLst>
          </p:cNvPr>
          <p:cNvSpPr/>
          <p:nvPr/>
        </p:nvSpPr>
        <p:spPr>
          <a:xfrm>
            <a:off x="4547286" y="1087395"/>
            <a:ext cx="832022" cy="38717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2F4851D7-8430-44F3-9E0F-6D6412ABA841}"/>
              </a:ext>
            </a:extLst>
          </p:cNvPr>
          <p:cNvSpPr/>
          <p:nvPr/>
        </p:nvSpPr>
        <p:spPr>
          <a:xfrm>
            <a:off x="4452550" y="3429000"/>
            <a:ext cx="1256271" cy="267523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4CEC7-102B-429A-BC03-CD61B57F8A79}"/>
              </a:ext>
            </a:extLst>
          </p:cNvPr>
          <p:cNvSpPr txBox="1"/>
          <p:nvPr/>
        </p:nvSpPr>
        <p:spPr>
          <a:xfrm>
            <a:off x="6133070" y="4248279"/>
            <a:ext cx="3830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Citation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73EA2DB-CB1D-43E2-9178-FAAE6EF6FF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2781" y="1361230"/>
            <a:ext cx="2857899" cy="28578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E5E2872-EAC9-4E6E-8781-DE6B68A53D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7742" y="2291790"/>
            <a:ext cx="996780" cy="99678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3E3AEDB-D70A-4E86-9531-A5C156D73660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7</a:t>
            </a:r>
            <a:endParaRPr lang="fr-FR" sz="6000" dirty="0">
              <a:solidFill>
                <a:schemeClr val="bg2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E5E2872-EAC9-4E6E-8781-DE6B68A53D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8939" y="2291790"/>
            <a:ext cx="996780" cy="99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21955C0-4ABF-4DCC-9234-1E5B5CF269D6}"/>
              </a:ext>
            </a:extLst>
          </p:cNvPr>
          <p:cNvSpPr txBox="1"/>
          <p:nvPr/>
        </p:nvSpPr>
        <p:spPr>
          <a:xfrm>
            <a:off x="761157" y="778860"/>
            <a:ext cx="715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Rapidité et intuitivité de navigation</a:t>
            </a:r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308F2681-B8E4-4916-B59B-019E8603B59C}"/>
              </a:ext>
            </a:extLst>
          </p:cNvPr>
          <p:cNvSpPr/>
          <p:nvPr/>
        </p:nvSpPr>
        <p:spPr>
          <a:xfrm>
            <a:off x="2998571" y="1382627"/>
            <a:ext cx="2166552" cy="83094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3DC164-E4D2-4CF6-84F4-54702110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238" y="2946737"/>
            <a:ext cx="3366798" cy="20306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114234-78FF-44DD-8185-6025BC23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6379" y="2946737"/>
            <a:ext cx="2443364" cy="22261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85BC73B-EDBA-40EF-970F-411E4EFFA14C}"/>
              </a:ext>
            </a:extLst>
          </p:cNvPr>
          <p:cNvSpPr txBox="1"/>
          <p:nvPr/>
        </p:nvSpPr>
        <p:spPr>
          <a:xfrm>
            <a:off x="642551" y="2355674"/>
            <a:ext cx="3509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Réflexion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5AB45A-76D1-4AA6-AB5A-BD9789706664}"/>
              </a:ext>
            </a:extLst>
          </p:cNvPr>
          <p:cNvSpPr txBox="1"/>
          <p:nvPr/>
        </p:nvSpPr>
        <p:spPr>
          <a:xfrm>
            <a:off x="4437716" y="2355674"/>
            <a:ext cx="244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Organisation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5924391-F783-4428-905D-C7727972FC63}"/>
              </a:ext>
            </a:extLst>
          </p:cNvPr>
          <p:cNvSpPr/>
          <p:nvPr/>
        </p:nvSpPr>
        <p:spPr>
          <a:xfrm>
            <a:off x="7237784" y="2875005"/>
            <a:ext cx="1354281" cy="80524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15C864F-3288-4BC4-9B46-524188A095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3003" y="3680254"/>
            <a:ext cx="4998997" cy="311916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D0CFE40-6E86-4D70-8613-7F6668E498F8}"/>
              </a:ext>
            </a:extLst>
          </p:cNvPr>
          <p:cNvSpPr txBox="1"/>
          <p:nvPr/>
        </p:nvSpPr>
        <p:spPr>
          <a:xfrm>
            <a:off x="7911600" y="3119166"/>
            <a:ext cx="375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Structurer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01E1F52-B408-4ECF-A605-CC369353E2F0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8</a:t>
            </a:r>
            <a:endParaRPr lang="fr-FR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3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/>
      <p:bldP spid="12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7E4E2-77EB-441B-ACB2-651DE0A9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Arborescence: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D4D68A-5CA8-4ABA-A3E2-4CB4E5D693D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9</a:t>
            </a:r>
            <a:endParaRPr lang="fr-FR" sz="6000" dirty="0">
              <a:solidFill>
                <a:schemeClr val="bg2"/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80" y="1152983"/>
            <a:ext cx="10005509" cy="5626899"/>
          </a:xfrm>
        </p:spPr>
      </p:pic>
      <p:sp>
        <p:nvSpPr>
          <p:cNvPr id="3" name="Ellipse 2"/>
          <p:cNvSpPr/>
          <p:nvPr/>
        </p:nvSpPr>
        <p:spPr>
          <a:xfrm>
            <a:off x="548639" y="2053244"/>
            <a:ext cx="3782291" cy="4638502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3845253" y="1853248"/>
            <a:ext cx="3006437" cy="2978442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6508096" y="1853248"/>
            <a:ext cx="3006437" cy="2978442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9223308" y="1753207"/>
            <a:ext cx="1841974" cy="1589262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284</TotalTime>
  <Words>124</Words>
  <Application>Microsoft Office PowerPoint</Application>
  <PresentationFormat>Grand écran</PresentationFormat>
  <Paragraphs>71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Arial Black</vt:lpstr>
      <vt:lpstr>Century Gothic</vt:lpstr>
      <vt:lpstr>Wingdings 3</vt:lpstr>
      <vt:lpstr>Ion</vt:lpstr>
      <vt:lpstr>Présentation PowerPoint</vt:lpstr>
      <vt:lpstr>Sommaire:</vt:lpstr>
      <vt:lpstr>Contexte: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Arborescence:</vt:lpstr>
      <vt:lpstr>Présentation PowerPoint</vt:lpstr>
      <vt:lpstr>Zoning:</vt:lpstr>
      <vt:lpstr>Présentation PowerPoint</vt:lpstr>
      <vt:lpstr>Wireframe:</vt:lpstr>
      <vt:lpstr>Moodboard:</vt:lpstr>
      <vt:lpstr>Style tile:</vt:lpstr>
      <vt:lpstr>Mockup:</vt:lpstr>
      <vt:lpstr>Use case: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</dc:creator>
  <cp:lastModifiedBy>Gabriel</cp:lastModifiedBy>
  <cp:revision>32</cp:revision>
  <dcterms:created xsi:type="dcterms:W3CDTF">2024-07-27T19:11:05Z</dcterms:created>
  <dcterms:modified xsi:type="dcterms:W3CDTF">2024-07-31T10:04:25Z</dcterms:modified>
</cp:coreProperties>
</file>